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80" r:id="rId4"/>
    <p:sldId id="281" r:id="rId5"/>
    <p:sldId id="282" r:id="rId6"/>
    <p:sldId id="283" r:id="rId7"/>
    <p:sldId id="284" r:id="rId8"/>
    <p:sldId id="285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4420558-57D0-4B68-AD00-D0D1D0C28D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687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08DFFA5-69B8-41EF-9CB6-57BD142F42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526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3F68FE3-D317-47E0-89F1-D9B18C756D56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67104D9-C280-4060-9707-2241372AEB8A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5EE98CA-7D7A-4767-ADED-EB73F8EE758E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58C3E03-8715-4CB9-A6C3-27E606AEB4CD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89824B79-B86A-4FD8-81A2-18CBDE0C3D29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8D1D5DE6-4E9D-498E-A955-6AA5FF205743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714E6272-3FBA-4E99-8C66-C2BAD9649490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C4BBC3B-5E46-49D9-B155-4BF7E64C36E4}" type="slidenum">
              <a:rPr lang="zh-TW" altLang="en-US" sz="1200"/>
              <a:pPr algn="r"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024819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5715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910334"/>
            <a:ext cx="9144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我主，只有祢的聖靈，能救我心脫罪；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Thy Holy Spirit, Lord, alone,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Can turn our hearts from sin;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只有祂的能力，能清  裡面所有污穢。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His power alone can sanctify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keep us pure within.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H254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我主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只有祢的聖靈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THY HOLY SPIRIT, LORD, ALONE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求用聖靈施憐憫，作工在我裡面；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Spirit of Faith and Love,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Come in our midst, we pray,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潔淨每個等候的心，賜下能力作恩典。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purify each seeking heart;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Baptize us with power today.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我主，只有祢的聖靈，能生更深的愛﹔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Thy Holy Spirit, Lord, alone,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Can deeper love inspire;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只有祂的能力，能令  這個聖火燒開。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His power alone within our souls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Can light the sacred fire.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求用聖靈施憐憫，作工在我裡面；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Spirit of Faith and Love,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Come in our midst, we pray,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潔淨每個等候的心，賜下能力作恩典。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purify each seeking heart;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Baptize us with power today.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我主，只有祢的聖靈，能賜所求恩賜</a:t>
            </a:r>
            <a:r>
              <a:rPr lang="en-US" altLang="zh-TW" dirty="0"/>
              <a:t>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Thy Holy Spirit, Lord, can bring,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gifts we seek in prayer;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只有祂能安慰苦情，祂能平靜憂思。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His voice can words of comfort speak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still each wave of care.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求用聖靈施憐憫，作工在我裡面；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Spirit of Faith and Love,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Come in our midst, we pray,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潔淨每個等候的心，賜下能力作恩典。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purify each seeking heart;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Baptize us with power today.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我主，只有祢的聖靈，能賜所需恩惠</a:t>
            </a:r>
            <a:r>
              <a:rPr lang="en-US" altLang="zh-TW" dirty="0"/>
              <a:t>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Thy Holy Spirit, Lord, can give,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grace we need this hour;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正當我們等候命令，祂來聖別充沛。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while we wait, O Spirit, come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sanctifying power.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求用聖靈施憐憫，作工在我裡面；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Spirit of Faith and Love,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Come in our midst, we pray,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好像五旬靈風吹臨，今日吹進我心坎。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like a rusting, mighty wind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Sweep over our souls today.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863</TotalTime>
  <Words>495</Words>
  <Application>Microsoft Office PowerPoint</Application>
  <PresentationFormat>On-screen Show (16:9)</PresentationFormat>
  <Paragraphs>64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H254  我主，只有祢的聖靈  THY HOLY SPIRIT, LORD, ALONE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85</cp:revision>
  <dcterms:created xsi:type="dcterms:W3CDTF">2001-04-19T19:07:54Z</dcterms:created>
  <dcterms:modified xsi:type="dcterms:W3CDTF">2017-08-05T13:45:22Z</dcterms:modified>
</cp:coreProperties>
</file>